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5" r:id="rId4"/>
    <p:sldId id="270" r:id="rId5"/>
    <p:sldId id="275" r:id="rId6"/>
    <p:sldId id="274" r:id="rId7"/>
    <p:sldId id="271" r:id="rId8"/>
    <p:sldId id="278" r:id="rId9"/>
    <p:sldId id="273" r:id="rId10"/>
    <p:sldId id="282" r:id="rId11"/>
    <p:sldId id="283" r:id="rId12"/>
    <p:sldId id="285" r:id="rId13"/>
    <p:sldId id="276" r:id="rId14"/>
    <p:sldId id="279" r:id="rId15"/>
    <p:sldId id="280" r:id="rId16"/>
    <p:sldId id="281" r:id="rId17"/>
    <p:sldId id="284" r:id="rId18"/>
    <p:sldId id="277" r:id="rId1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14" autoAdjust="0"/>
    <p:restoredTop sz="94660"/>
  </p:normalViewPr>
  <p:slideViewPr>
    <p:cSldViewPr>
      <p:cViewPr varScale="1">
        <p:scale>
          <a:sx n="101" d="100"/>
          <a:sy n="101" d="100"/>
        </p:scale>
        <p:origin x="125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Turning our Hearts to Spiritual Fathers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Ludwig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07/04/19</a:t>
            </a:r>
          </a:p>
        </p:txBody>
      </p:sp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F3A96-F091-4F63-AF44-ADADCE1E6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Luke 1:16-17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53FAF4-A98F-4B8F-9EFD-C8B610854C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baseline="30000" dirty="0"/>
              <a:t>16</a:t>
            </a:r>
            <a:r>
              <a:rPr lang="en-AU" baseline="30000" dirty="0"/>
              <a:t> </a:t>
            </a:r>
            <a:r>
              <a:rPr lang="en-AU" dirty="0"/>
              <a:t>And he will turn many of the children of Israel to the Lord their God. </a:t>
            </a:r>
          </a:p>
          <a:p>
            <a:pPr marL="0" indent="0">
              <a:buNone/>
            </a:pPr>
            <a:r>
              <a:rPr lang="en-AU" b="1" baseline="30000" dirty="0"/>
              <a:t>17</a:t>
            </a:r>
            <a:r>
              <a:rPr lang="en-AU" baseline="30000" dirty="0"/>
              <a:t> </a:t>
            </a:r>
            <a:r>
              <a:rPr lang="en-AU" dirty="0"/>
              <a:t>He will also go before Him in the spirit and power of Elijah, ‘to turn the </a:t>
            </a:r>
            <a:r>
              <a:rPr lang="en-AU" b="1" dirty="0">
                <a:solidFill>
                  <a:srgbClr val="FF0000"/>
                </a:solidFill>
              </a:rPr>
              <a:t>hearts</a:t>
            </a:r>
            <a:r>
              <a:rPr lang="en-AU" dirty="0"/>
              <a:t> of the fathers to the children,’ and the disobedient to the wisdom of the just, to make ready a people prepared for the Lord.”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31090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F8CDF-F424-410D-BCED-D24115D4D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8786"/>
            <a:ext cx="9144000" cy="1052736"/>
          </a:xfrm>
        </p:spPr>
        <p:txBody>
          <a:bodyPr/>
          <a:lstStyle/>
          <a:p>
            <a:r>
              <a:rPr lang="en-AU" dirty="0"/>
              <a:t>How Do We Know The People Are Prepared?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CEFEA-1813-4832-B855-9708429F0B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79301"/>
            <a:ext cx="8712968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AU" dirty="0"/>
              <a:t>When many hearts turn to the Lord God</a:t>
            </a:r>
          </a:p>
          <a:p>
            <a:pPr marL="514350" indent="-514350">
              <a:buFont typeface="+mj-lt"/>
              <a:buAutoNum type="arabicPeriod"/>
            </a:pPr>
            <a:r>
              <a:rPr lang="en-AU" b="1" u="sng" dirty="0"/>
              <a:t>Hearts of the fathers turn to their children </a:t>
            </a:r>
            <a:r>
              <a:rPr lang="en-AU" dirty="0"/>
              <a:t>and the hearts of the children turn to the fathers (Naturally and Spiritually)</a:t>
            </a:r>
          </a:p>
        </p:txBody>
      </p:sp>
    </p:spTree>
    <p:extLst>
      <p:ext uri="{BB962C8B-B14F-4D97-AF65-F5344CB8AC3E}">
        <p14:creationId xmlns:p14="http://schemas.microsoft.com/office/powerpoint/2010/main" val="1657116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79320-CC56-4D14-A26D-423BE56A6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B4E0DB-6595-416D-8353-188DD9A349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AU" dirty="0"/>
              <a:t>Preparation For Increase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Purpose of the Person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The Goal of Intimacy (Sincerity of the heart)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Abiding in Christ (Word)</a:t>
            </a:r>
          </a:p>
          <a:p>
            <a:pPr algn="ctr"/>
            <a:r>
              <a:rPr lang="en-AU" b="1" dirty="0"/>
              <a:t>Loving God and Loving others are inseparable</a:t>
            </a:r>
          </a:p>
          <a:p>
            <a:pPr algn="ctr"/>
            <a:r>
              <a:rPr lang="en-AU" b="1" dirty="0"/>
              <a:t>It is a heart issue. The turning has to do with hearts.</a:t>
            </a:r>
          </a:p>
          <a:p>
            <a:pPr marL="0" indent="0" algn="ctr">
              <a:buNone/>
            </a:pPr>
            <a:endParaRPr lang="en-AU" dirty="0"/>
          </a:p>
          <a:p>
            <a:pPr marL="0" indent="0">
              <a:buNone/>
            </a:pPr>
            <a:endParaRPr lang="en-AU" b="1" dirty="0"/>
          </a:p>
          <a:p>
            <a:pPr marL="514350" indent="-514350">
              <a:buFont typeface="+mj-lt"/>
              <a:buAutoNum type="arabicPeriod"/>
            </a:pP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1177593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4505E-EE6C-447B-BCD0-17993C9AE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Added to the Lord, then added to the Church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DD4D00-C62F-4900-A1C5-4D8359B9D1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/>
              <a:t>Acts 5:14</a:t>
            </a:r>
          </a:p>
          <a:p>
            <a:pPr marL="0" indent="0">
              <a:buNone/>
            </a:pPr>
            <a:r>
              <a:rPr lang="en-GB" b="1" baseline="30000" dirty="0"/>
              <a:t>14 </a:t>
            </a:r>
            <a:r>
              <a:rPr lang="en-GB" dirty="0"/>
              <a:t>And believers were increasingly added to the Lord, multitudes of both men and women,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b="1" dirty="0"/>
              <a:t>Acts 2:4</a:t>
            </a:r>
          </a:p>
          <a:p>
            <a:pPr marL="0" indent="0">
              <a:buNone/>
            </a:pPr>
            <a:r>
              <a:rPr lang="en-GB" b="1" baseline="30000" dirty="0"/>
              <a:t>47 </a:t>
            </a:r>
            <a:r>
              <a:rPr lang="en-GB" dirty="0"/>
              <a:t>praising God and having </a:t>
            </a:r>
            <a:r>
              <a:rPr lang="en-GB" dirty="0" err="1"/>
              <a:t>favor</a:t>
            </a:r>
            <a:r>
              <a:rPr lang="en-GB" dirty="0"/>
              <a:t> with all the people. And the Lord added to the church daily those who were being saved.</a:t>
            </a:r>
            <a:endParaRPr lang="en-AU" b="1" dirty="0"/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01173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DA21A-7BFB-46B4-8440-3299530D9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2 Corinthians 8:5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E98C4-E6EF-42C7-AA4E-BA4C5AA22B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baseline="30000" dirty="0"/>
              <a:t>5 </a:t>
            </a:r>
            <a:r>
              <a:rPr lang="en-GB" dirty="0"/>
              <a:t>And not </a:t>
            </a:r>
            <a:r>
              <a:rPr lang="en-GB" i="1" dirty="0"/>
              <a:t>only</a:t>
            </a:r>
            <a:r>
              <a:rPr lang="en-GB" dirty="0"/>
              <a:t> as we had hoped, but they </a:t>
            </a:r>
            <a:r>
              <a:rPr lang="en-GB" b="1" u="sng" dirty="0"/>
              <a:t>first</a:t>
            </a:r>
            <a:r>
              <a:rPr lang="en-GB" dirty="0"/>
              <a:t> </a:t>
            </a:r>
            <a:r>
              <a:rPr lang="en-GB" b="1" dirty="0"/>
              <a:t>gave</a:t>
            </a:r>
            <a:r>
              <a:rPr lang="en-GB" dirty="0"/>
              <a:t> themselves to the </a:t>
            </a:r>
            <a:r>
              <a:rPr lang="en-GB" b="1" dirty="0"/>
              <a:t>Lord</a:t>
            </a:r>
            <a:r>
              <a:rPr lang="en-GB" dirty="0"/>
              <a:t>, and </a:t>
            </a:r>
          </a:p>
          <a:p>
            <a:pPr marL="0" indent="0">
              <a:buNone/>
            </a:pPr>
            <a:r>
              <a:rPr lang="en-GB" b="1" i="1" u="sng" dirty="0"/>
              <a:t>then</a:t>
            </a:r>
            <a:r>
              <a:rPr lang="en-GB" dirty="0"/>
              <a:t>                             to        </a:t>
            </a:r>
            <a:r>
              <a:rPr lang="en-GB" b="1" dirty="0"/>
              <a:t>us</a:t>
            </a:r>
            <a:r>
              <a:rPr lang="en-GB" dirty="0"/>
              <a:t> by the </a:t>
            </a:r>
          </a:p>
          <a:p>
            <a:pPr marL="0" indent="0">
              <a:buNone/>
            </a:pPr>
            <a:r>
              <a:rPr lang="en-GB" b="1" dirty="0"/>
              <a:t>                                                will of God</a:t>
            </a:r>
            <a:r>
              <a:rPr lang="en-GB" dirty="0"/>
              <a:t>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93510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E57B5-44BB-4155-8FC2-D4225EE55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Mantle of Elijah was thrown onto Elisha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CBCAE-55DA-4B78-B7C6-842C124F73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This is the starting point</a:t>
            </a:r>
          </a:p>
          <a:p>
            <a:r>
              <a:rPr lang="en-AU" dirty="0"/>
              <a:t>God uses Elijah to tune Elisha</a:t>
            </a:r>
          </a:p>
          <a:p>
            <a:r>
              <a:rPr lang="en-AU" dirty="0"/>
              <a:t>From that time until Elisha received the mantle was 14 years. There is a process.</a:t>
            </a:r>
          </a:p>
          <a:p>
            <a:r>
              <a:rPr lang="en-AU" dirty="0"/>
              <a:t>Elisha is to continue what began in Elijah (Spirit and power of Elijah)</a:t>
            </a:r>
          </a:p>
        </p:txBody>
      </p:sp>
    </p:spTree>
    <p:extLst>
      <p:ext uri="{BB962C8B-B14F-4D97-AF65-F5344CB8AC3E}">
        <p14:creationId xmlns:p14="http://schemas.microsoft.com/office/powerpoint/2010/main" val="1333953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FBD8B-1A90-45E1-B232-A1C4E6DC6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Romans 1:11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1A386-76F4-4152-A37D-B34BBA6902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baseline="30000" dirty="0"/>
              <a:t>11 </a:t>
            </a:r>
            <a:r>
              <a:rPr lang="en-GB" dirty="0"/>
              <a:t>For I long to see you, that I may impart to you some spiritual gift, so that you may be established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71772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DEACA-863E-47EA-960E-2A9FE2E74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1. Respond (1 Kings 19:20)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C79574-8E06-45C3-80B9-BCF7952F4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/>
              <a:t>There must be a response and action.</a:t>
            </a:r>
          </a:p>
          <a:p>
            <a:r>
              <a:rPr lang="en-AU" dirty="0"/>
              <a:t>Willingly, without making excuses (Matt 22; Luke 14)</a:t>
            </a:r>
          </a:p>
          <a:p>
            <a:r>
              <a:rPr lang="en-AU" dirty="0"/>
              <a:t>NOW </a:t>
            </a:r>
          </a:p>
          <a:p>
            <a:pPr marL="0" indent="0">
              <a:buNone/>
            </a:pPr>
            <a:r>
              <a:rPr lang="en-GB" b="1" dirty="0"/>
              <a:t>Matthew 22:14</a:t>
            </a:r>
          </a:p>
          <a:p>
            <a:pPr marL="0" indent="0">
              <a:buNone/>
            </a:pPr>
            <a:r>
              <a:rPr lang="en-GB" b="1" baseline="30000" dirty="0"/>
              <a:t>14 </a:t>
            </a:r>
            <a:r>
              <a:rPr lang="en-GB" dirty="0"/>
              <a:t>“For many are called, but few </a:t>
            </a:r>
            <a:r>
              <a:rPr lang="en-GB" i="1" dirty="0"/>
              <a:t>are</a:t>
            </a:r>
            <a:r>
              <a:rPr lang="en-GB" dirty="0"/>
              <a:t> chosen.”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41318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0BB30-DFDD-4475-A19E-57B98A6F4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Luke 14:16-24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FAD0F-CA06-41CC-8799-F71B6CC28E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531805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b="1" baseline="30000" dirty="0"/>
              <a:t>16 </a:t>
            </a:r>
            <a:r>
              <a:rPr lang="en-GB" dirty="0"/>
              <a:t>Then He said to him, “A certain man gave a great supper and invited many, </a:t>
            </a:r>
          </a:p>
          <a:p>
            <a:pPr marL="0" indent="0">
              <a:buNone/>
            </a:pPr>
            <a:r>
              <a:rPr lang="en-GB" b="1" baseline="30000" dirty="0"/>
              <a:t>17 </a:t>
            </a:r>
            <a:r>
              <a:rPr lang="en-GB" dirty="0"/>
              <a:t>and sent his servant at supper time to say to those who were invited, ‘Come, for all things are now ready.’ </a:t>
            </a:r>
          </a:p>
          <a:p>
            <a:pPr marL="0" indent="0">
              <a:buNone/>
            </a:pPr>
            <a:r>
              <a:rPr lang="en-GB" b="1" baseline="30000" dirty="0"/>
              <a:t>18 </a:t>
            </a:r>
            <a:r>
              <a:rPr lang="en-GB" dirty="0"/>
              <a:t>But they all with one </a:t>
            </a:r>
            <a:r>
              <a:rPr lang="en-GB" i="1" dirty="0"/>
              <a:t>accord</a:t>
            </a:r>
            <a:r>
              <a:rPr lang="en-GB" b="1" u="sng" dirty="0">
                <a:solidFill>
                  <a:srgbClr val="FF0000"/>
                </a:solidFill>
              </a:rPr>
              <a:t> began to make excuses</a:t>
            </a:r>
            <a:r>
              <a:rPr lang="en-GB" dirty="0"/>
              <a:t>. The first said to him, ‘I have bought a piece of ground, and I must go and see it. </a:t>
            </a:r>
            <a:r>
              <a:rPr lang="en-GB" b="1" dirty="0"/>
              <a:t>I ask you to have me excused.</a:t>
            </a:r>
            <a:r>
              <a:rPr lang="en-GB" dirty="0"/>
              <a:t>’ </a:t>
            </a:r>
          </a:p>
          <a:p>
            <a:pPr marL="0" indent="0">
              <a:buNone/>
            </a:pPr>
            <a:r>
              <a:rPr lang="en-GB" b="1" baseline="30000" dirty="0"/>
              <a:t>19 </a:t>
            </a:r>
            <a:r>
              <a:rPr lang="en-GB" dirty="0"/>
              <a:t>And another said, ‘I have bought five yoke of oxen, and I am going to test them. I ask you to have me excused.’ </a:t>
            </a:r>
          </a:p>
          <a:p>
            <a:pPr marL="0" indent="0">
              <a:buNone/>
            </a:pPr>
            <a:r>
              <a:rPr lang="en-GB" b="1" baseline="30000" dirty="0"/>
              <a:t>20 </a:t>
            </a:r>
            <a:r>
              <a:rPr lang="en-GB" dirty="0"/>
              <a:t>Still another said, ‘I have married a wife, and therefore I cannot come.’ 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1656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7D933-34BA-4862-AB0F-D566A77C4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Luke 14:25-27, 33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490D57-F8A6-4E12-83E0-A32298FC8C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991269"/>
            <a:ext cx="8712968" cy="531805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baseline="30000" dirty="0"/>
              <a:t>25 </a:t>
            </a:r>
            <a:r>
              <a:rPr lang="en-GB" dirty="0"/>
              <a:t>Now great multitudes went with Him. And He turned and said to them, </a:t>
            </a:r>
          </a:p>
          <a:p>
            <a:pPr marL="0" indent="0">
              <a:buNone/>
            </a:pPr>
            <a:r>
              <a:rPr lang="en-GB" b="1" baseline="30000" dirty="0"/>
              <a:t>26 </a:t>
            </a:r>
            <a:r>
              <a:rPr lang="en-GB" dirty="0"/>
              <a:t>“If anyone comes to Me and does not hate his father and mother, wife and children, brothers and sisters, yes, and his </a:t>
            </a:r>
            <a:r>
              <a:rPr lang="en-GB" b="1" dirty="0"/>
              <a:t>own life</a:t>
            </a:r>
            <a:r>
              <a:rPr lang="en-GB" dirty="0"/>
              <a:t> also, he cannot be My disciple. </a:t>
            </a:r>
          </a:p>
          <a:p>
            <a:pPr marL="0" indent="0">
              <a:buNone/>
            </a:pPr>
            <a:r>
              <a:rPr lang="en-GB" b="1" baseline="30000" dirty="0"/>
              <a:t>27 </a:t>
            </a:r>
            <a:r>
              <a:rPr lang="en-GB" dirty="0"/>
              <a:t>And whoever does not bear his cross and come after Me cannot be My disciple.</a:t>
            </a:r>
          </a:p>
          <a:p>
            <a:pPr marL="0" indent="0">
              <a:buNone/>
            </a:pPr>
            <a:r>
              <a:rPr lang="en-GB" dirty="0"/>
              <a:t>… </a:t>
            </a:r>
            <a:r>
              <a:rPr lang="en-GB" b="1" baseline="30000" dirty="0"/>
              <a:t>33 </a:t>
            </a:r>
            <a:r>
              <a:rPr lang="en-GB" dirty="0"/>
              <a:t>So likewise, whoever of you does not forsake all that he has cannot be My disciple.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280207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D15D0-4C28-42C4-82D6-0A9E83490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Hebrews 3:7-11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08DB2B-170D-4906-BCFA-EF2C4B0D8F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95801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b="1" baseline="30000" dirty="0"/>
              <a:t>7 </a:t>
            </a:r>
            <a:r>
              <a:rPr lang="en-GB" dirty="0"/>
              <a:t>Therefore, as the Holy Spirit says:</a:t>
            </a:r>
          </a:p>
          <a:p>
            <a:pPr marL="0" indent="0">
              <a:buNone/>
            </a:pPr>
            <a:r>
              <a:rPr lang="en-GB" b="1" dirty="0"/>
              <a:t>“Today, if you will hear His voice,</a:t>
            </a:r>
            <a:br>
              <a:rPr lang="en-GB" b="1" dirty="0"/>
            </a:br>
            <a:r>
              <a:rPr lang="en-GB" b="1" baseline="30000" dirty="0"/>
              <a:t>8 </a:t>
            </a:r>
            <a:r>
              <a:rPr lang="en-GB" b="1" dirty="0"/>
              <a:t>Do not harden your hearts as in the rebellion</a:t>
            </a:r>
            <a:r>
              <a:rPr lang="en-GB" dirty="0"/>
              <a:t>,</a:t>
            </a:r>
            <a:br>
              <a:rPr lang="en-GB" dirty="0"/>
            </a:br>
            <a:r>
              <a:rPr lang="en-GB" dirty="0"/>
              <a:t>In the day of trial in the wilderness,</a:t>
            </a:r>
            <a:br>
              <a:rPr lang="en-GB" dirty="0"/>
            </a:br>
            <a:r>
              <a:rPr lang="en-GB" b="1" baseline="30000" dirty="0"/>
              <a:t>9 </a:t>
            </a:r>
            <a:r>
              <a:rPr lang="en-GB" dirty="0"/>
              <a:t>Where your fathers tested Me, tried Me,</a:t>
            </a:r>
            <a:br>
              <a:rPr lang="en-GB" dirty="0"/>
            </a:br>
            <a:r>
              <a:rPr lang="en-GB" dirty="0"/>
              <a:t>And saw My works forty years.</a:t>
            </a:r>
            <a:br>
              <a:rPr lang="en-GB" dirty="0"/>
            </a:br>
            <a:r>
              <a:rPr lang="en-GB" b="1" baseline="30000" dirty="0"/>
              <a:t>10 </a:t>
            </a:r>
            <a:r>
              <a:rPr lang="en-GB" dirty="0"/>
              <a:t>Therefore I was angry with that generation,</a:t>
            </a:r>
            <a:br>
              <a:rPr lang="en-GB" dirty="0"/>
            </a:br>
            <a:r>
              <a:rPr lang="en-GB" dirty="0"/>
              <a:t>And said, ‘They always go astray in </a:t>
            </a:r>
            <a:r>
              <a:rPr lang="en-GB" i="1" dirty="0"/>
              <a:t>their</a:t>
            </a:r>
            <a:r>
              <a:rPr lang="en-GB" dirty="0"/>
              <a:t> heart,</a:t>
            </a:r>
            <a:br>
              <a:rPr lang="en-GB" dirty="0"/>
            </a:br>
            <a:r>
              <a:rPr lang="en-GB" dirty="0"/>
              <a:t>And they have not known My ways.’</a:t>
            </a:r>
            <a:br>
              <a:rPr lang="en-GB" dirty="0"/>
            </a:br>
            <a:r>
              <a:rPr lang="en-GB" b="1" baseline="30000" dirty="0"/>
              <a:t>11 </a:t>
            </a:r>
            <a:r>
              <a:rPr lang="en-GB" dirty="0"/>
              <a:t>So I swore in My wrath,</a:t>
            </a:r>
            <a:br>
              <a:rPr lang="en-GB" dirty="0"/>
            </a:br>
            <a:r>
              <a:rPr lang="en-GB" dirty="0"/>
              <a:t>‘They shall not enter My rest.’ ”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34602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CA67B-0E42-4A7B-8FF2-4C2F79420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2. Follow (2 Kings 19:21)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051F72-B8A8-4BF0-98B1-E5F36DBF14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836712"/>
            <a:ext cx="8712968" cy="5760640"/>
          </a:xfrm>
        </p:spPr>
        <p:txBody>
          <a:bodyPr>
            <a:normAutofit fontScale="92500" lnSpcReduction="10000"/>
          </a:bodyPr>
          <a:lstStyle/>
          <a:p>
            <a:r>
              <a:rPr lang="en-AU" dirty="0"/>
              <a:t>Follow closely in covenant</a:t>
            </a:r>
          </a:p>
          <a:p>
            <a:r>
              <a:rPr lang="en-AU" dirty="0"/>
              <a:t>Elisha bade his father and mother farewell, not letting them hinder his call.</a:t>
            </a:r>
          </a:p>
          <a:p>
            <a:r>
              <a:rPr lang="en-AU" dirty="0"/>
              <a:t>Forsaking all, denying self</a:t>
            </a:r>
          </a:p>
          <a:p>
            <a:r>
              <a:rPr lang="en-AU" dirty="0"/>
              <a:t>Home, parents and relations are not first</a:t>
            </a:r>
          </a:p>
          <a:p>
            <a:r>
              <a:rPr lang="en-AU" dirty="0"/>
              <a:t>Elisha followed closely (2 Kings 2:2, 4, 6)</a:t>
            </a:r>
          </a:p>
          <a:p>
            <a:r>
              <a:rPr lang="en-AU" dirty="0"/>
              <a:t>50 men of the sons of the prophets went and stood facing them at a distance (2 Kings 2:7). </a:t>
            </a:r>
          </a:p>
          <a:p>
            <a:r>
              <a:rPr lang="en-AU" dirty="0"/>
              <a:t>We easily blame when we follow from afar.</a:t>
            </a:r>
          </a:p>
          <a:p>
            <a:r>
              <a:rPr lang="en-AU" dirty="0"/>
              <a:t>We won’t be made if we don’t follow (Matt 4:19)</a:t>
            </a:r>
          </a:p>
        </p:txBody>
      </p:sp>
    </p:spTree>
    <p:extLst>
      <p:ext uri="{BB962C8B-B14F-4D97-AF65-F5344CB8AC3E}">
        <p14:creationId xmlns:p14="http://schemas.microsoft.com/office/powerpoint/2010/main" val="1446950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30D9E-721F-41C5-9D73-E2320BEC6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Luke 9:61-62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446BA-1206-41DA-AF68-B281EEEAE3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baseline="30000" dirty="0"/>
              <a:t>61 </a:t>
            </a:r>
            <a:r>
              <a:rPr lang="en-GB" dirty="0"/>
              <a:t>And another also said, Lord, I will follow thee; but let me </a:t>
            </a:r>
            <a:r>
              <a:rPr lang="en-GB" b="1" u="sng" dirty="0"/>
              <a:t>first</a:t>
            </a:r>
            <a:r>
              <a:rPr lang="en-GB" dirty="0"/>
              <a:t> go bid them farewell, which are at home at my house.</a:t>
            </a:r>
          </a:p>
          <a:p>
            <a:pPr marL="0" indent="0">
              <a:buNone/>
            </a:pPr>
            <a:r>
              <a:rPr lang="en-GB" b="1" baseline="30000" dirty="0"/>
              <a:t>62 </a:t>
            </a:r>
            <a:r>
              <a:rPr lang="en-GB" dirty="0"/>
              <a:t>And Jesus said unto him, No man, having put his hand to the plough, and </a:t>
            </a:r>
            <a:r>
              <a:rPr lang="en-GB" b="1" u="sng" dirty="0"/>
              <a:t>looking back</a:t>
            </a:r>
            <a:r>
              <a:rPr lang="en-GB" dirty="0"/>
              <a:t>, is fit for the kingdom of God.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940541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DF531-2D6B-4E6D-BD88-E25206D19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Matthew 8:18-22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D122B-AAD9-40FC-9F15-002CD5D410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95801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baseline="30000" dirty="0"/>
              <a:t>18 </a:t>
            </a:r>
            <a:r>
              <a:rPr lang="en-GB" dirty="0"/>
              <a:t>And when Jesus saw great multitudes about Him, He gave a command to depart to the other side. </a:t>
            </a:r>
          </a:p>
          <a:p>
            <a:pPr marL="0" indent="0">
              <a:buNone/>
            </a:pPr>
            <a:r>
              <a:rPr lang="en-GB" b="1" baseline="30000" dirty="0"/>
              <a:t>19 </a:t>
            </a:r>
            <a:r>
              <a:rPr lang="en-GB" dirty="0"/>
              <a:t>Then a certain scribe came and said to Him, “Teacher, I will follow You wherever You go.”</a:t>
            </a:r>
          </a:p>
          <a:p>
            <a:pPr marL="0" indent="0">
              <a:buNone/>
            </a:pPr>
            <a:r>
              <a:rPr lang="en-GB" b="1" baseline="30000" dirty="0"/>
              <a:t>20 </a:t>
            </a:r>
            <a:r>
              <a:rPr lang="en-GB" dirty="0"/>
              <a:t>And Jesus said to him, “Foxes have holes and birds of the air </a:t>
            </a:r>
            <a:r>
              <a:rPr lang="en-GB" i="1" dirty="0"/>
              <a:t>have</a:t>
            </a:r>
            <a:r>
              <a:rPr lang="en-GB" dirty="0"/>
              <a:t> nests, but the Son of Man has nowhere to lay </a:t>
            </a:r>
            <a:r>
              <a:rPr lang="en-GB" i="1" dirty="0"/>
              <a:t>His</a:t>
            </a:r>
            <a:r>
              <a:rPr lang="en-GB" dirty="0"/>
              <a:t> head.”</a:t>
            </a:r>
          </a:p>
          <a:p>
            <a:pPr marL="0" indent="0">
              <a:buNone/>
            </a:pPr>
            <a:r>
              <a:rPr lang="en-GB" b="1" baseline="30000" dirty="0"/>
              <a:t>21 </a:t>
            </a:r>
            <a:r>
              <a:rPr lang="en-GB" dirty="0"/>
              <a:t>Then another of His disciples said to Him, “Lord, let me </a:t>
            </a:r>
            <a:r>
              <a:rPr lang="en-GB" b="1" u="sng" dirty="0"/>
              <a:t>first</a:t>
            </a:r>
            <a:r>
              <a:rPr lang="en-GB" dirty="0"/>
              <a:t> go and bury my father.”</a:t>
            </a:r>
          </a:p>
          <a:p>
            <a:pPr marL="0" indent="0">
              <a:buNone/>
            </a:pPr>
            <a:r>
              <a:rPr lang="en-GB" b="1" baseline="30000" dirty="0"/>
              <a:t>22 </a:t>
            </a:r>
            <a:r>
              <a:rPr lang="en-GB" dirty="0"/>
              <a:t>But Jesus said to him, “Follow Me, and let the dead bury their own dead.”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922283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30547-6659-4D4E-91BD-DB398FB84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Matthew 22:1-3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643C0-A98E-4ACF-9A33-CB682D2167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baseline="30000" dirty="0"/>
              <a:t>1</a:t>
            </a:r>
            <a:r>
              <a:rPr lang="en-GB" baseline="30000" dirty="0"/>
              <a:t> </a:t>
            </a:r>
            <a:r>
              <a:rPr lang="en-GB" dirty="0"/>
              <a:t>And Jesus answered and spoke to them again by parables and said: </a:t>
            </a:r>
          </a:p>
          <a:p>
            <a:pPr marL="0" indent="0">
              <a:buNone/>
            </a:pPr>
            <a:r>
              <a:rPr lang="en-GB" b="1" baseline="30000" dirty="0"/>
              <a:t>2 </a:t>
            </a:r>
            <a:r>
              <a:rPr lang="en-GB" dirty="0"/>
              <a:t>“The kingdom of heaven is like a certain king who arranged a marriage for his son, </a:t>
            </a:r>
          </a:p>
          <a:p>
            <a:pPr marL="0" indent="0">
              <a:buNone/>
            </a:pPr>
            <a:r>
              <a:rPr lang="en-GB" b="1" baseline="30000" dirty="0"/>
              <a:t>3 </a:t>
            </a:r>
            <a:r>
              <a:rPr lang="en-GB" dirty="0"/>
              <a:t>and sent out his servants to call those who were invited to the wedding; and they were </a:t>
            </a:r>
            <a:r>
              <a:rPr lang="en-GB" b="1" dirty="0"/>
              <a:t>not willing to come</a:t>
            </a:r>
            <a:r>
              <a:rPr lang="en-GB" dirty="0"/>
              <a:t>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548794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24CE0-F7DF-4643-8309-4F137862C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Ruth 1:16-17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5498C-39D3-4D29-8D38-FDAF8B2E9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980728"/>
            <a:ext cx="8712968" cy="531805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b="1" baseline="30000" dirty="0"/>
              <a:t>16 </a:t>
            </a:r>
            <a:r>
              <a:rPr lang="en-GB" dirty="0"/>
              <a:t>But Ruth said:</a:t>
            </a:r>
          </a:p>
          <a:p>
            <a:pPr marL="0" indent="0">
              <a:buNone/>
            </a:pPr>
            <a:r>
              <a:rPr lang="en-GB" dirty="0"/>
              <a:t>“Entreat me not to leave you,</a:t>
            </a:r>
            <a:br>
              <a:rPr lang="en-GB" dirty="0"/>
            </a:br>
            <a:r>
              <a:rPr lang="en-GB" i="1" dirty="0"/>
              <a:t>Or to</a:t>
            </a:r>
            <a:r>
              <a:rPr lang="en-GB" dirty="0"/>
              <a:t> turn back from following after you;</a:t>
            </a:r>
            <a:br>
              <a:rPr lang="en-GB" dirty="0"/>
            </a:br>
            <a:r>
              <a:rPr lang="en-GB" dirty="0"/>
              <a:t>For wherever you go, I will go;</a:t>
            </a:r>
            <a:br>
              <a:rPr lang="en-GB" dirty="0"/>
            </a:br>
            <a:r>
              <a:rPr lang="en-GB" dirty="0"/>
              <a:t>And wherever you lodge, I will lodge;</a:t>
            </a:r>
            <a:br>
              <a:rPr lang="en-GB" dirty="0"/>
            </a:br>
            <a:r>
              <a:rPr lang="en-GB" dirty="0"/>
              <a:t>Your people </a:t>
            </a:r>
            <a:r>
              <a:rPr lang="en-GB" i="1" dirty="0"/>
              <a:t>shall be</a:t>
            </a:r>
            <a:r>
              <a:rPr lang="en-GB" dirty="0"/>
              <a:t> my people,</a:t>
            </a:r>
            <a:br>
              <a:rPr lang="en-GB" dirty="0"/>
            </a:br>
            <a:r>
              <a:rPr lang="en-GB" dirty="0"/>
              <a:t>And your God, my God.</a:t>
            </a:r>
          </a:p>
          <a:p>
            <a:pPr marL="0" indent="0">
              <a:buNone/>
            </a:pPr>
            <a:br>
              <a:rPr lang="en-GB" dirty="0"/>
            </a:br>
            <a:r>
              <a:rPr lang="en-GB" b="1" baseline="30000" dirty="0"/>
              <a:t>17 </a:t>
            </a:r>
            <a:r>
              <a:rPr lang="en-GB" dirty="0"/>
              <a:t>Where you die, I will die,</a:t>
            </a:r>
            <a:br>
              <a:rPr lang="en-GB" dirty="0"/>
            </a:br>
            <a:r>
              <a:rPr lang="en-GB" dirty="0"/>
              <a:t>And there will I be buried.</a:t>
            </a:r>
            <a:br>
              <a:rPr lang="en-GB" dirty="0"/>
            </a:br>
            <a:r>
              <a:rPr lang="en-GB" dirty="0"/>
              <a:t>The </a:t>
            </a:r>
            <a:r>
              <a:rPr lang="en-GB" cap="small" dirty="0"/>
              <a:t>Lord</a:t>
            </a:r>
            <a:r>
              <a:rPr lang="en-GB" dirty="0"/>
              <a:t> do so to me, and more also,</a:t>
            </a:r>
            <a:br>
              <a:rPr lang="en-GB" dirty="0"/>
            </a:br>
            <a:r>
              <a:rPr lang="en-GB" dirty="0"/>
              <a:t>If </a:t>
            </a:r>
            <a:r>
              <a:rPr lang="en-GB" i="1" dirty="0"/>
              <a:t>anything but</a:t>
            </a:r>
            <a:r>
              <a:rPr lang="en-GB" dirty="0"/>
              <a:t> death parts you and me.”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550382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2B42A-DF24-4C65-87F5-07C7B376A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3. Serve (1 Kings 19:21)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4ADD1E-8C69-4410-9ADC-B541254727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741987"/>
          </a:xfrm>
        </p:spPr>
        <p:txBody>
          <a:bodyPr>
            <a:normAutofit fontScale="92500" lnSpcReduction="10000"/>
          </a:bodyPr>
          <a:lstStyle/>
          <a:p>
            <a:r>
              <a:rPr lang="en-AU" dirty="0"/>
              <a:t>Motif behind serving?</a:t>
            </a:r>
          </a:p>
          <a:p>
            <a:r>
              <a:rPr lang="en-AU" dirty="0"/>
              <a:t>My ministry? (Haggai)</a:t>
            </a:r>
          </a:p>
          <a:p>
            <a:r>
              <a:rPr lang="en-AU" dirty="0"/>
              <a:t>What I receive and have is to be a son and build the house (YC). Serve your spiritual parents.</a:t>
            </a:r>
          </a:p>
          <a:p>
            <a:r>
              <a:rPr lang="en-AU" dirty="0"/>
              <a:t>Diverse giftings but the same work</a:t>
            </a:r>
          </a:p>
          <a:p>
            <a:r>
              <a:rPr lang="en-AU" dirty="0"/>
              <a:t>Contribute to your local </a:t>
            </a:r>
            <a:r>
              <a:rPr lang="en-AU"/>
              <a:t>house (home) first </a:t>
            </a:r>
            <a:r>
              <a:rPr lang="en-AU" dirty="0"/>
              <a:t>before serving in other forms.</a:t>
            </a:r>
          </a:p>
          <a:p>
            <a:r>
              <a:rPr lang="en-AU" dirty="0"/>
              <a:t>A good servant (follower) makes a good leader</a:t>
            </a:r>
          </a:p>
        </p:txBody>
      </p:sp>
    </p:spTree>
    <p:extLst>
      <p:ext uri="{BB962C8B-B14F-4D97-AF65-F5344CB8AC3E}">
        <p14:creationId xmlns:p14="http://schemas.microsoft.com/office/powerpoint/2010/main" val="24299831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1858</TotalTime>
  <Words>389</Words>
  <Application>Microsoft Office PowerPoint</Application>
  <PresentationFormat>On-screen Show (4:3)</PresentationFormat>
  <Paragraphs>87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맑은 고딕</vt:lpstr>
      <vt:lpstr>Arial</vt:lpstr>
      <vt:lpstr>Century Gothic</vt:lpstr>
      <vt:lpstr>Office Theme</vt:lpstr>
      <vt:lpstr>Turning our Hearts to Spiritual Fathers</vt:lpstr>
      <vt:lpstr>Luke 1:16-17</vt:lpstr>
      <vt:lpstr>How Do We Know The People Are Prepared?</vt:lpstr>
      <vt:lpstr>Review</vt:lpstr>
      <vt:lpstr>Added to the Lord, then added to the Church</vt:lpstr>
      <vt:lpstr>2 Corinthians 8:5</vt:lpstr>
      <vt:lpstr>Mantle of Elijah was thrown onto Elisha</vt:lpstr>
      <vt:lpstr>Romans 1:11</vt:lpstr>
      <vt:lpstr>1. Respond (1 Kings 19:20)</vt:lpstr>
      <vt:lpstr>Luke 14:16-24</vt:lpstr>
      <vt:lpstr>Luke 14:25-27, 33</vt:lpstr>
      <vt:lpstr>Hebrews 3:7-11</vt:lpstr>
      <vt:lpstr>2. Follow (2 Kings 19:21)</vt:lpstr>
      <vt:lpstr>Luke 9:61-62</vt:lpstr>
      <vt:lpstr>Matthew 8:18-22</vt:lpstr>
      <vt:lpstr>Matthew 22:1-3</vt:lpstr>
      <vt:lpstr>Ruth 1:16-17</vt:lpstr>
      <vt:lpstr>3. Serve (1 Kings 19:21)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Ludwig Easton</cp:lastModifiedBy>
  <cp:revision>268</cp:revision>
  <dcterms:created xsi:type="dcterms:W3CDTF">2014-04-01T16:35:38Z</dcterms:created>
  <dcterms:modified xsi:type="dcterms:W3CDTF">2019-04-27T14:15:43Z</dcterms:modified>
</cp:coreProperties>
</file>